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1" r:id="rId2"/>
    <p:sldId id="262" r:id="rId3"/>
  </p:sldIdLst>
  <p:sldSz cx="12192000" cy="6858000"/>
  <p:notesSz cx="6858000" cy="9144000"/>
  <p:defaultTextStyle>
    <a:defPPr>
      <a:defRPr lang="no-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6" d="100"/>
          <a:sy n="106" d="100"/>
        </p:scale>
        <p:origin x="79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s Erik Herseth" userId="eb4fdd2c-aebd-466c-b8bd-c0e19858e3c3" providerId="ADAL" clId="{4F5E789C-E3CA-49A5-90F7-7DE7F6C05E1D}"/>
    <pc:docChg chg="modSld">
      <pc:chgData name="Lars Erik Herseth" userId="eb4fdd2c-aebd-466c-b8bd-c0e19858e3c3" providerId="ADAL" clId="{4F5E789C-E3CA-49A5-90F7-7DE7F6C05E1D}" dt="2026-08-25T07:06:23.648" v="9" actId="20577"/>
      <pc:docMkLst>
        <pc:docMk/>
      </pc:docMkLst>
      <pc:sldChg chg="modSp mod">
        <pc:chgData name="Lars Erik Herseth" userId="eb4fdd2c-aebd-466c-b8bd-c0e19858e3c3" providerId="ADAL" clId="{4F5E789C-E3CA-49A5-90F7-7DE7F6C05E1D}" dt="2026-08-25T07:06:23.648" v="9" actId="20577"/>
        <pc:sldMkLst>
          <pc:docMk/>
          <pc:sldMk cId="3753112242" sldId="261"/>
        </pc:sldMkLst>
        <pc:graphicFrameChg chg="modGraphic">
          <ac:chgData name="Lars Erik Herseth" userId="eb4fdd2c-aebd-466c-b8bd-c0e19858e3c3" providerId="ADAL" clId="{4F5E789C-E3CA-49A5-90F7-7DE7F6C05E1D}" dt="2026-08-25T07:06:23.648" v="9" actId="20577"/>
          <ac:graphicFrameMkLst>
            <pc:docMk/>
            <pc:sldMk cId="3753112242" sldId="261"/>
            <ac:graphicFrameMk id="2" creationId="{658DCE1B-CCFF-4232-9C02-CB8C51AC7579}"/>
          </ac:graphicFrameMkLst>
        </pc:graphicFrameChg>
      </pc:sldChg>
    </pc:docChg>
  </pc:docChgLst>
  <pc:docChgLst>
    <pc:chgData name="Lars Erik Herseth" userId="eb4fdd2c-aebd-466c-b8bd-c0e19858e3c3" providerId="ADAL" clId="{EC305E98-DB9A-4442-B890-E30F466816E1}"/>
    <pc:docChg chg="modSld">
      <pc:chgData name="Lars Erik Herseth" userId="eb4fdd2c-aebd-466c-b8bd-c0e19858e3c3" providerId="ADAL" clId="{EC305E98-DB9A-4442-B890-E30F466816E1}" dt="2026-08-21T06:35:43.098" v="0" actId="20577"/>
      <pc:docMkLst>
        <pc:docMk/>
      </pc:docMkLst>
      <pc:sldChg chg="modSp mod">
        <pc:chgData name="Lars Erik Herseth" userId="eb4fdd2c-aebd-466c-b8bd-c0e19858e3c3" providerId="ADAL" clId="{EC305E98-DB9A-4442-B890-E30F466816E1}" dt="2026-08-21T06:35:43.098" v="0" actId="20577"/>
        <pc:sldMkLst>
          <pc:docMk/>
          <pc:sldMk cId="3753112242" sldId="261"/>
        </pc:sldMkLst>
        <pc:graphicFrameChg chg="modGraphic">
          <ac:chgData name="Lars Erik Herseth" userId="eb4fdd2c-aebd-466c-b8bd-c0e19858e3c3" providerId="ADAL" clId="{EC305E98-DB9A-4442-B890-E30F466816E1}" dt="2026-08-21T06:35:43.098" v="0" actId="20577"/>
          <ac:graphicFrameMkLst>
            <pc:docMk/>
            <pc:sldMk cId="3753112242" sldId="261"/>
            <ac:graphicFrameMk id="2" creationId="{658DCE1B-CCFF-4232-9C02-CB8C51AC7579}"/>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o-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54D160-A72F-469E-85A5-7BDC03864B0B}" type="datetimeFigureOut">
              <a:rPr lang="no-NO" smtClean="0"/>
              <a:t>08/25/2026</a:t>
            </a:fld>
            <a:endParaRPr lang="no-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o-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o-NO"/>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o-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2D94D9-54BA-418A-AD51-8477A647BD51}" type="slidenum">
              <a:rPr lang="no-NO" smtClean="0"/>
              <a:t>‹#›</a:t>
            </a:fld>
            <a:endParaRPr lang="no-NO"/>
          </a:p>
        </p:txBody>
      </p:sp>
    </p:spTree>
    <p:extLst>
      <p:ext uri="{BB962C8B-B14F-4D97-AF65-F5344CB8AC3E}">
        <p14:creationId xmlns:p14="http://schemas.microsoft.com/office/powerpoint/2010/main" val="1805301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o-NO" dirty="0"/>
          </a:p>
        </p:txBody>
      </p:sp>
      <p:sp>
        <p:nvSpPr>
          <p:cNvPr id="4" name="Plassholder for lysbildenummer 3"/>
          <p:cNvSpPr>
            <a:spLocks noGrp="1"/>
          </p:cNvSpPr>
          <p:nvPr>
            <p:ph type="sldNum" sz="quarter" idx="5"/>
          </p:nvPr>
        </p:nvSpPr>
        <p:spPr/>
        <p:txBody>
          <a:bodyPr/>
          <a:lstStyle/>
          <a:p>
            <a:fld id="{264BC903-96A2-496A-AB9A-C0D389F90A47}" type="slidenum">
              <a:rPr lang="no-NO" smtClean="0"/>
              <a:t>1</a:t>
            </a:fld>
            <a:endParaRPr lang="no-NO"/>
          </a:p>
        </p:txBody>
      </p:sp>
    </p:spTree>
    <p:extLst>
      <p:ext uri="{BB962C8B-B14F-4D97-AF65-F5344CB8AC3E}">
        <p14:creationId xmlns:p14="http://schemas.microsoft.com/office/powerpoint/2010/main" val="644562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9E696F7-8845-4CD0-B003-66DE51E86B95}"/>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endParaRPr lang="no-NO"/>
          </a:p>
        </p:txBody>
      </p:sp>
      <p:sp>
        <p:nvSpPr>
          <p:cNvPr id="3" name="Undertittel 2">
            <a:extLst>
              <a:ext uri="{FF2B5EF4-FFF2-40B4-BE49-F238E27FC236}">
                <a16:creationId xmlns:a16="http://schemas.microsoft.com/office/drawing/2014/main" id="{960CCF10-785E-4F7A-B36D-E727C4F2D8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o-NO"/>
          </a:p>
        </p:txBody>
      </p:sp>
      <p:sp>
        <p:nvSpPr>
          <p:cNvPr id="4" name="Plassholder for dato 3">
            <a:extLst>
              <a:ext uri="{FF2B5EF4-FFF2-40B4-BE49-F238E27FC236}">
                <a16:creationId xmlns:a16="http://schemas.microsoft.com/office/drawing/2014/main" id="{1BA1B3BE-CE1B-493C-98EC-D8FF195C68A0}"/>
              </a:ext>
            </a:extLst>
          </p:cNvPr>
          <p:cNvSpPr>
            <a:spLocks noGrp="1"/>
          </p:cNvSpPr>
          <p:nvPr>
            <p:ph type="dt" sz="half" idx="10"/>
          </p:nvPr>
        </p:nvSpPr>
        <p:spPr/>
        <p:txBody>
          <a:bodyPr/>
          <a:lstStyle/>
          <a:p>
            <a:fld id="{72AC6B1D-8B74-46EE-B345-74216FD96D38}" type="datetimeFigureOut">
              <a:rPr lang="no-NO" smtClean="0"/>
              <a:t>08/25/2026</a:t>
            </a:fld>
            <a:endParaRPr lang="no-NO"/>
          </a:p>
        </p:txBody>
      </p:sp>
      <p:sp>
        <p:nvSpPr>
          <p:cNvPr id="5" name="Plassholder for bunntekst 4">
            <a:extLst>
              <a:ext uri="{FF2B5EF4-FFF2-40B4-BE49-F238E27FC236}">
                <a16:creationId xmlns:a16="http://schemas.microsoft.com/office/drawing/2014/main" id="{1E24B441-241F-418D-BA41-3D4A2E11A0E9}"/>
              </a:ext>
            </a:extLst>
          </p:cNvPr>
          <p:cNvSpPr>
            <a:spLocks noGrp="1"/>
          </p:cNvSpPr>
          <p:nvPr>
            <p:ph type="ftr" sz="quarter" idx="11"/>
          </p:nvPr>
        </p:nvSpPr>
        <p:spPr/>
        <p:txBody>
          <a:bodyPr/>
          <a:lstStyle/>
          <a:p>
            <a:endParaRPr lang="no-NO"/>
          </a:p>
        </p:txBody>
      </p:sp>
      <p:sp>
        <p:nvSpPr>
          <p:cNvPr id="6" name="Plassholder for lysbildenummer 5">
            <a:extLst>
              <a:ext uri="{FF2B5EF4-FFF2-40B4-BE49-F238E27FC236}">
                <a16:creationId xmlns:a16="http://schemas.microsoft.com/office/drawing/2014/main" id="{82BFEB4F-2BE5-4C68-A1A2-6499B296C20C}"/>
              </a:ext>
            </a:extLst>
          </p:cNvPr>
          <p:cNvSpPr>
            <a:spLocks noGrp="1"/>
          </p:cNvSpPr>
          <p:nvPr>
            <p:ph type="sldNum" sz="quarter" idx="12"/>
          </p:nvPr>
        </p:nvSpPr>
        <p:spPr/>
        <p:txBody>
          <a:bodyPr/>
          <a:lstStyle/>
          <a:p>
            <a:fld id="{64E028AA-8A11-4278-8E16-0D7087A930AB}" type="slidenum">
              <a:rPr lang="no-NO" smtClean="0"/>
              <a:t>‹#›</a:t>
            </a:fld>
            <a:endParaRPr lang="no-NO"/>
          </a:p>
        </p:txBody>
      </p:sp>
    </p:spTree>
    <p:extLst>
      <p:ext uri="{BB962C8B-B14F-4D97-AF65-F5344CB8AC3E}">
        <p14:creationId xmlns:p14="http://schemas.microsoft.com/office/powerpoint/2010/main" val="294636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A4BB0E7-D09B-4721-A5FE-1A813CE19D6B}"/>
              </a:ext>
            </a:extLst>
          </p:cNvPr>
          <p:cNvSpPr>
            <a:spLocks noGrp="1"/>
          </p:cNvSpPr>
          <p:nvPr>
            <p:ph type="title"/>
          </p:nvPr>
        </p:nvSpPr>
        <p:spPr/>
        <p:txBody>
          <a:bodyPr/>
          <a:lstStyle/>
          <a:p>
            <a:r>
              <a:rPr lang="nb-NO"/>
              <a:t>Klikk for å redigere tittelstil</a:t>
            </a:r>
            <a:endParaRPr lang="no-NO"/>
          </a:p>
        </p:txBody>
      </p:sp>
      <p:sp>
        <p:nvSpPr>
          <p:cNvPr id="3" name="Plassholder for loddrett tekst 2">
            <a:extLst>
              <a:ext uri="{FF2B5EF4-FFF2-40B4-BE49-F238E27FC236}">
                <a16:creationId xmlns:a16="http://schemas.microsoft.com/office/drawing/2014/main" id="{E93BB7D8-CCD9-46EB-B0DE-D4C20ABAAB98}"/>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o-NO"/>
          </a:p>
        </p:txBody>
      </p:sp>
      <p:sp>
        <p:nvSpPr>
          <p:cNvPr id="4" name="Plassholder for dato 3">
            <a:extLst>
              <a:ext uri="{FF2B5EF4-FFF2-40B4-BE49-F238E27FC236}">
                <a16:creationId xmlns:a16="http://schemas.microsoft.com/office/drawing/2014/main" id="{11C82133-E6C0-40B6-A026-D5F872D77803}"/>
              </a:ext>
            </a:extLst>
          </p:cNvPr>
          <p:cNvSpPr>
            <a:spLocks noGrp="1"/>
          </p:cNvSpPr>
          <p:nvPr>
            <p:ph type="dt" sz="half" idx="10"/>
          </p:nvPr>
        </p:nvSpPr>
        <p:spPr/>
        <p:txBody>
          <a:bodyPr/>
          <a:lstStyle/>
          <a:p>
            <a:fld id="{72AC6B1D-8B74-46EE-B345-74216FD96D38}" type="datetimeFigureOut">
              <a:rPr lang="no-NO" smtClean="0"/>
              <a:t>08/25/2026</a:t>
            </a:fld>
            <a:endParaRPr lang="no-NO"/>
          </a:p>
        </p:txBody>
      </p:sp>
      <p:sp>
        <p:nvSpPr>
          <p:cNvPr id="5" name="Plassholder for bunntekst 4">
            <a:extLst>
              <a:ext uri="{FF2B5EF4-FFF2-40B4-BE49-F238E27FC236}">
                <a16:creationId xmlns:a16="http://schemas.microsoft.com/office/drawing/2014/main" id="{1C62ABE3-D972-4D94-826E-BE77B5E23D3C}"/>
              </a:ext>
            </a:extLst>
          </p:cNvPr>
          <p:cNvSpPr>
            <a:spLocks noGrp="1"/>
          </p:cNvSpPr>
          <p:nvPr>
            <p:ph type="ftr" sz="quarter" idx="11"/>
          </p:nvPr>
        </p:nvSpPr>
        <p:spPr/>
        <p:txBody>
          <a:bodyPr/>
          <a:lstStyle/>
          <a:p>
            <a:endParaRPr lang="no-NO"/>
          </a:p>
        </p:txBody>
      </p:sp>
      <p:sp>
        <p:nvSpPr>
          <p:cNvPr id="6" name="Plassholder for lysbildenummer 5">
            <a:extLst>
              <a:ext uri="{FF2B5EF4-FFF2-40B4-BE49-F238E27FC236}">
                <a16:creationId xmlns:a16="http://schemas.microsoft.com/office/drawing/2014/main" id="{3EA6BDEF-0960-404D-8E10-E47830E914B8}"/>
              </a:ext>
            </a:extLst>
          </p:cNvPr>
          <p:cNvSpPr>
            <a:spLocks noGrp="1"/>
          </p:cNvSpPr>
          <p:nvPr>
            <p:ph type="sldNum" sz="quarter" idx="12"/>
          </p:nvPr>
        </p:nvSpPr>
        <p:spPr/>
        <p:txBody>
          <a:bodyPr/>
          <a:lstStyle/>
          <a:p>
            <a:fld id="{64E028AA-8A11-4278-8E16-0D7087A930AB}" type="slidenum">
              <a:rPr lang="no-NO" smtClean="0"/>
              <a:t>‹#›</a:t>
            </a:fld>
            <a:endParaRPr lang="no-NO"/>
          </a:p>
        </p:txBody>
      </p:sp>
    </p:spTree>
    <p:extLst>
      <p:ext uri="{BB962C8B-B14F-4D97-AF65-F5344CB8AC3E}">
        <p14:creationId xmlns:p14="http://schemas.microsoft.com/office/powerpoint/2010/main" val="1500057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32A737D6-C428-4C18-8EF9-6F080628B695}"/>
              </a:ext>
            </a:extLst>
          </p:cNvPr>
          <p:cNvSpPr>
            <a:spLocks noGrp="1"/>
          </p:cNvSpPr>
          <p:nvPr>
            <p:ph type="title" orient="vert"/>
          </p:nvPr>
        </p:nvSpPr>
        <p:spPr>
          <a:xfrm>
            <a:off x="8724900" y="365125"/>
            <a:ext cx="2628900" cy="5811838"/>
          </a:xfrm>
        </p:spPr>
        <p:txBody>
          <a:bodyPr vert="eaVert"/>
          <a:lstStyle/>
          <a:p>
            <a:r>
              <a:rPr lang="nb-NO"/>
              <a:t>Klikk for å redigere tittelstil</a:t>
            </a:r>
            <a:endParaRPr lang="no-NO"/>
          </a:p>
        </p:txBody>
      </p:sp>
      <p:sp>
        <p:nvSpPr>
          <p:cNvPr id="3" name="Plassholder for loddrett tekst 2">
            <a:extLst>
              <a:ext uri="{FF2B5EF4-FFF2-40B4-BE49-F238E27FC236}">
                <a16:creationId xmlns:a16="http://schemas.microsoft.com/office/drawing/2014/main" id="{5F62D220-81A9-442C-B390-67F249406F60}"/>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o-NO"/>
          </a:p>
        </p:txBody>
      </p:sp>
      <p:sp>
        <p:nvSpPr>
          <p:cNvPr id="4" name="Plassholder for dato 3">
            <a:extLst>
              <a:ext uri="{FF2B5EF4-FFF2-40B4-BE49-F238E27FC236}">
                <a16:creationId xmlns:a16="http://schemas.microsoft.com/office/drawing/2014/main" id="{454D8E2C-9743-41B4-B3F2-1392895C5743}"/>
              </a:ext>
            </a:extLst>
          </p:cNvPr>
          <p:cNvSpPr>
            <a:spLocks noGrp="1"/>
          </p:cNvSpPr>
          <p:nvPr>
            <p:ph type="dt" sz="half" idx="10"/>
          </p:nvPr>
        </p:nvSpPr>
        <p:spPr/>
        <p:txBody>
          <a:bodyPr/>
          <a:lstStyle/>
          <a:p>
            <a:fld id="{72AC6B1D-8B74-46EE-B345-74216FD96D38}" type="datetimeFigureOut">
              <a:rPr lang="no-NO" smtClean="0"/>
              <a:t>08/25/2026</a:t>
            </a:fld>
            <a:endParaRPr lang="no-NO"/>
          </a:p>
        </p:txBody>
      </p:sp>
      <p:sp>
        <p:nvSpPr>
          <p:cNvPr id="5" name="Plassholder for bunntekst 4">
            <a:extLst>
              <a:ext uri="{FF2B5EF4-FFF2-40B4-BE49-F238E27FC236}">
                <a16:creationId xmlns:a16="http://schemas.microsoft.com/office/drawing/2014/main" id="{C29CA41F-689A-454E-AD9D-25F568DD5589}"/>
              </a:ext>
            </a:extLst>
          </p:cNvPr>
          <p:cNvSpPr>
            <a:spLocks noGrp="1"/>
          </p:cNvSpPr>
          <p:nvPr>
            <p:ph type="ftr" sz="quarter" idx="11"/>
          </p:nvPr>
        </p:nvSpPr>
        <p:spPr/>
        <p:txBody>
          <a:bodyPr/>
          <a:lstStyle/>
          <a:p>
            <a:endParaRPr lang="no-NO"/>
          </a:p>
        </p:txBody>
      </p:sp>
      <p:sp>
        <p:nvSpPr>
          <p:cNvPr id="6" name="Plassholder for lysbildenummer 5">
            <a:extLst>
              <a:ext uri="{FF2B5EF4-FFF2-40B4-BE49-F238E27FC236}">
                <a16:creationId xmlns:a16="http://schemas.microsoft.com/office/drawing/2014/main" id="{44781D08-519E-4532-B001-F5DB17B64077}"/>
              </a:ext>
            </a:extLst>
          </p:cNvPr>
          <p:cNvSpPr>
            <a:spLocks noGrp="1"/>
          </p:cNvSpPr>
          <p:nvPr>
            <p:ph type="sldNum" sz="quarter" idx="12"/>
          </p:nvPr>
        </p:nvSpPr>
        <p:spPr/>
        <p:txBody>
          <a:bodyPr/>
          <a:lstStyle/>
          <a:p>
            <a:fld id="{64E028AA-8A11-4278-8E16-0D7087A930AB}" type="slidenum">
              <a:rPr lang="no-NO" smtClean="0"/>
              <a:t>‹#›</a:t>
            </a:fld>
            <a:endParaRPr lang="no-NO"/>
          </a:p>
        </p:txBody>
      </p:sp>
    </p:spTree>
    <p:extLst>
      <p:ext uri="{BB962C8B-B14F-4D97-AF65-F5344CB8AC3E}">
        <p14:creationId xmlns:p14="http://schemas.microsoft.com/office/powerpoint/2010/main" val="167830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9533DD1-3756-4558-BE20-80D6B4B153F7}"/>
              </a:ext>
            </a:extLst>
          </p:cNvPr>
          <p:cNvSpPr>
            <a:spLocks noGrp="1"/>
          </p:cNvSpPr>
          <p:nvPr>
            <p:ph type="title"/>
          </p:nvPr>
        </p:nvSpPr>
        <p:spPr/>
        <p:txBody>
          <a:bodyPr/>
          <a:lstStyle/>
          <a:p>
            <a:r>
              <a:rPr lang="nb-NO"/>
              <a:t>Klikk for å redigere tittelstil</a:t>
            </a:r>
            <a:endParaRPr lang="no-NO"/>
          </a:p>
        </p:txBody>
      </p:sp>
      <p:sp>
        <p:nvSpPr>
          <p:cNvPr id="3" name="Plassholder for innhold 2">
            <a:extLst>
              <a:ext uri="{FF2B5EF4-FFF2-40B4-BE49-F238E27FC236}">
                <a16:creationId xmlns:a16="http://schemas.microsoft.com/office/drawing/2014/main" id="{60893ED5-D9EF-49A1-9AC5-BC8C1D2BAD60}"/>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o-NO"/>
          </a:p>
        </p:txBody>
      </p:sp>
      <p:sp>
        <p:nvSpPr>
          <p:cNvPr id="4" name="Plassholder for dato 3">
            <a:extLst>
              <a:ext uri="{FF2B5EF4-FFF2-40B4-BE49-F238E27FC236}">
                <a16:creationId xmlns:a16="http://schemas.microsoft.com/office/drawing/2014/main" id="{EA52A6D5-E276-4652-8206-901F4C988382}"/>
              </a:ext>
            </a:extLst>
          </p:cNvPr>
          <p:cNvSpPr>
            <a:spLocks noGrp="1"/>
          </p:cNvSpPr>
          <p:nvPr>
            <p:ph type="dt" sz="half" idx="10"/>
          </p:nvPr>
        </p:nvSpPr>
        <p:spPr/>
        <p:txBody>
          <a:bodyPr/>
          <a:lstStyle/>
          <a:p>
            <a:fld id="{72AC6B1D-8B74-46EE-B345-74216FD96D38}" type="datetimeFigureOut">
              <a:rPr lang="no-NO" smtClean="0"/>
              <a:t>08/25/2026</a:t>
            </a:fld>
            <a:endParaRPr lang="no-NO"/>
          </a:p>
        </p:txBody>
      </p:sp>
      <p:sp>
        <p:nvSpPr>
          <p:cNvPr id="5" name="Plassholder for bunntekst 4">
            <a:extLst>
              <a:ext uri="{FF2B5EF4-FFF2-40B4-BE49-F238E27FC236}">
                <a16:creationId xmlns:a16="http://schemas.microsoft.com/office/drawing/2014/main" id="{3C7D68DB-F8A1-4240-A02E-6747FE13B348}"/>
              </a:ext>
            </a:extLst>
          </p:cNvPr>
          <p:cNvSpPr>
            <a:spLocks noGrp="1"/>
          </p:cNvSpPr>
          <p:nvPr>
            <p:ph type="ftr" sz="quarter" idx="11"/>
          </p:nvPr>
        </p:nvSpPr>
        <p:spPr/>
        <p:txBody>
          <a:bodyPr/>
          <a:lstStyle/>
          <a:p>
            <a:endParaRPr lang="no-NO"/>
          </a:p>
        </p:txBody>
      </p:sp>
      <p:sp>
        <p:nvSpPr>
          <p:cNvPr id="6" name="Plassholder for lysbildenummer 5">
            <a:extLst>
              <a:ext uri="{FF2B5EF4-FFF2-40B4-BE49-F238E27FC236}">
                <a16:creationId xmlns:a16="http://schemas.microsoft.com/office/drawing/2014/main" id="{BB5B9D5F-A57B-415A-8A7A-E9693D9351B5}"/>
              </a:ext>
            </a:extLst>
          </p:cNvPr>
          <p:cNvSpPr>
            <a:spLocks noGrp="1"/>
          </p:cNvSpPr>
          <p:nvPr>
            <p:ph type="sldNum" sz="quarter" idx="12"/>
          </p:nvPr>
        </p:nvSpPr>
        <p:spPr/>
        <p:txBody>
          <a:bodyPr/>
          <a:lstStyle/>
          <a:p>
            <a:fld id="{64E028AA-8A11-4278-8E16-0D7087A930AB}" type="slidenum">
              <a:rPr lang="no-NO" smtClean="0"/>
              <a:t>‹#›</a:t>
            </a:fld>
            <a:endParaRPr lang="no-NO"/>
          </a:p>
        </p:txBody>
      </p:sp>
    </p:spTree>
    <p:extLst>
      <p:ext uri="{BB962C8B-B14F-4D97-AF65-F5344CB8AC3E}">
        <p14:creationId xmlns:p14="http://schemas.microsoft.com/office/powerpoint/2010/main" val="2051999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6E0F7AF-AE6A-41E5-93A1-D13EF1B63DEA}"/>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endParaRPr lang="no-NO"/>
          </a:p>
        </p:txBody>
      </p:sp>
      <p:sp>
        <p:nvSpPr>
          <p:cNvPr id="3" name="Plassholder for tekst 2">
            <a:extLst>
              <a:ext uri="{FF2B5EF4-FFF2-40B4-BE49-F238E27FC236}">
                <a16:creationId xmlns:a16="http://schemas.microsoft.com/office/drawing/2014/main" id="{A3D9C87F-3CE7-4D27-A943-B46034F884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922EAF87-C8E1-4ADD-A60D-AE2449CB7A7D}"/>
              </a:ext>
            </a:extLst>
          </p:cNvPr>
          <p:cNvSpPr>
            <a:spLocks noGrp="1"/>
          </p:cNvSpPr>
          <p:nvPr>
            <p:ph type="dt" sz="half" idx="10"/>
          </p:nvPr>
        </p:nvSpPr>
        <p:spPr/>
        <p:txBody>
          <a:bodyPr/>
          <a:lstStyle/>
          <a:p>
            <a:fld id="{72AC6B1D-8B74-46EE-B345-74216FD96D38}" type="datetimeFigureOut">
              <a:rPr lang="no-NO" smtClean="0"/>
              <a:t>08/25/2026</a:t>
            </a:fld>
            <a:endParaRPr lang="no-NO"/>
          </a:p>
        </p:txBody>
      </p:sp>
      <p:sp>
        <p:nvSpPr>
          <p:cNvPr id="5" name="Plassholder for bunntekst 4">
            <a:extLst>
              <a:ext uri="{FF2B5EF4-FFF2-40B4-BE49-F238E27FC236}">
                <a16:creationId xmlns:a16="http://schemas.microsoft.com/office/drawing/2014/main" id="{96AFC32F-DD2D-4737-84AA-A52180668CE7}"/>
              </a:ext>
            </a:extLst>
          </p:cNvPr>
          <p:cNvSpPr>
            <a:spLocks noGrp="1"/>
          </p:cNvSpPr>
          <p:nvPr>
            <p:ph type="ftr" sz="quarter" idx="11"/>
          </p:nvPr>
        </p:nvSpPr>
        <p:spPr/>
        <p:txBody>
          <a:bodyPr/>
          <a:lstStyle/>
          <a:p>
            <a:endParaRPr lang="no-NO"/>
          </a:p>
        </p:txBody>
      </p:sp>
      <p:sp>
        <p:nvSpPr>
          <p:cNvPr id="6" name="Plassholder for lysbildenummer 5">
            <a:extLst>
              <a:ext uri="{FF2B5EF4-FFF2-40B4-BE49-F238E27FC236}">
                <a16:creationId xmlns:a16="http://schemas.microsoft.com/office/drawing/2014/main" id="{C99CF626-42AA-41D8-A9F9-8C9486F5210A}"/>
              </a:ext>
            </a:extLst>
          </p:cNvPr>
          <p:cNvSpPr>
            <a:spLocks noGrp="1"/>
          </p:cNvSpPr>
          <p:nvPr>
            <p:ph type="sldNum" sz="quarter" idx="12"/>
          </p:nvPr>
        </p:nvSpPr>
        <p:spPr/>
        <p:txBody>
          <a:bodyPr/>
          <a:lstStyle/>
          <a:p>
            <a:fld id="{64E028AA-8A11-4278-8E16-0D7087A930AB}" type="slidenum">
              <a:rPr lang="no-NO" smtClean="0"/>
              <a:t>‹#›</a:t>
            </a:fld>
            <a:endParaRPr lang="no-NO"/>
          </a:p>
        </p:txBody>
      </p:sp>
    </p:spTree>
    <p:extLst>
      <p:ext uri="{BB962C8B-B14F-4D97-AF65-F5344CB8AC3E}">
        <p14:creationId xmlns:p14="http://schemas.microsoft.com/office/powerpoint/2010/main" val="1392399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9B6CE73-30A2-404E-8DD0-AD2ACB515A94}"/>
              </a:ext>
            </a:extLst>
          </p:cNvPr>
          <p:cNvSpPr>
            <a:spLocks noGrp="1"/>
          </p:cNvSpPr>
          <p:nvPr>
            <p:ph type="title"/>
          </p:nvPr>
        </p:nvSpPr>
        <p:spPr/>
        <p:txBody>
          <a:bodyPr/>
          <a:lstStyle/>
          <a:p>
            <a:r>
              <a:rPr lang="nb-NO"/>
              <a:t>Klikk for å redigere tittelstil</a:t>
            </a:r>
            <a:endParaRPr lang="no-NO"/>
          </a:p>
        </p:txBody>
      </p:sp>
      <p:sp>
        <p:nvSpPr>
          <p:cNvPr id="3" name="Plassholder for innhold 2">
            <a:extLst>
              <a:ext uri="{FF2B5EF4-FFF2-40B4-BE49-F238E27FC236}">
                <a16:creationId xmlns:a16="http://schemas.microsoft.com/office/drawing/2014/main" id="{A0DA62A4-34D3-427D-A2EA-320B42737455}"/>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o-NO"/>
          </a:p>
        </p:txBody>
      </p:sp>
      <p:sp>
        <p:nvSpPr>
          <p:cNvPr id="4" name="Plassholder for innhold 3">
            <a:extLst>
              <a:ext uri="{FF2B5EF4-FFF2-40B4-BE49-F238E27FC236}">
                <a16:creationId xmlns:a16="http://schemas.microsoft.com/office/drawing/2014/main" id="{429543D8-2CCE-4F57-B441-350E89AAB743}"/>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o-NO"/>
          </a:p>
        </p:txBody>
      </p:sp>
      <p:sp>
        <p:nvSpPr>
          <p:cNvPr id="5" name="Plassholder for dato 4">
            <a:extLst>
              <a:ext uri="{FF2B5EF4-FFF2-40B4-BE49-F238E27FC236}">
                <a16:creationId xmlns:a16="http://schemas.microsoft.com/office/drawing/2014/main" id="{319AEE14-5D47-4DF7-98BB-17F506C09278}"/>
              </a:ext>
            </a:extLst>
          </p:cNvPr>
          <p:cNvSpPr>
            <a:spLocks noGrp="1"/>
          </p:cNvSpPr>
          <p:nvPr>
            <p:ph type="dt" sz="half" idx="10"/>
          </p:nvPr>
        </p:nvSpPr>
        <p:spPr/>
        <p:txBody>
          <a:bodyPr/>
          <a:lstStyle/>
          <a:p>
            <a:fld id="{72AC6B1D-8B74-46EE-B345-74216FD96D38}" type="datetimeFigureOut">
              <a:rPr lang="no-NO" smtClean="0"/>
              <a:t>08/25/2026</a:t>
            </a:fld>
            <a:endParaRPr lang="no-NO"/>
          </a:p>
        </p:txBody>
      </p:sp>
      <p:sp>
        <p:nvSpPr>
          <p:cNvPr id="6" name="Plassholder for bunntekst 5">
            <a:extLst>
              <a:ext uri="{FF2B5EF4-FFF2-40B4-BE49-F238E27FC236}">
                <a16:creationId xmlns:a16="http://schemas.microsoft.com/office/drawing/2014/main" id="{0D0F5B1A-D117-4957-A573-A3C61532ED83}"/>
              </a:ext>
            </a:extLst>
          </p:cNvPr>
          <p:cNvSpPr>
            <a:spLocks noGrp="1"/>
          </p:cNvSpPr>
          <p:nvPr>
            <p:ph type="ftr" sz="quarter" idx="11"/>
          </p:nvPr>
        </p:nvSpPr>
        <p:spPr/>
        <p:txBody>
          <a:bodyPr/>
          <a:lstStyle/>
          <a:p>
            <a:endParaRPr lang="no-NO"/>
          </a:p>
        </p:txBody>
      </p:sp>
      <p:sp>
        <p:nvSpPr>
          <p:cNvPr id="7" name="Plassholder for lysbildenummer 6">
            <a:extLst>
              <a:ext uri="{FF2B5EF4-FFF2-40B4-BE49-F238E27FC236}">
                <a16:creationId xmlns:a16="http://schemas.microsoft.com/office/drawing/2014/main" id="{A524620A-86CC-4798-9D5B-0EB6DC2475FB}"/>
              </a:ext>
            </a:extLst>
          </p:cNvPr>
          <p:cNvSpPr>
            <a:spLocks noGrp="1"/>
          </p:cNvSpPr>
          <p:nvPr>
            <p:ph type="sldNum" sz="quarter" idx="12"/>
          </p:nvPr>
        </p:nvSpPr>
        <p:spPr/>
        <p:txBody>
          <a:bodyPr/>
          <a:lstStyle/>
          <a:p>
            <a:fld id="{64E028AA-8A11-4278-8E16-0D7087A930AB}" type="slidenum">
              <a:rPr lang="no-NO" smtClean="0"/>
              <a:t>‹#›</a:t>
            </a:fld>
            <a:endParaRPr lang="no-NO"/>
          </a:p>
        </p:txBody>
      </p:sp>
    </p:spTree>
    <p:extLst>
      <p:ext uri="{BB962C8B-B14F-4D97-AF65-F5344CB8AC3E}">
        <p14:creationId xmlns:p14="http://schemas.microsoft.com/office/powerpoint/2010/main" val="2181023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0BF7820-256C-4DF1-B7B2-F722D2276687}"/>
              </a:ext>
            </a:extLst>
          </p:cNvPr>
          <p:cNvSpPr>
            <a:spLocks noGrp="1"/>
          </p:cNvSpPr>
          <p:nvPr>
            <p:ph type="title"/>
          </p:nvPr>
        </p:nvSpPr>
        <p:spPr>
          <a:xfrm>
            <a:off x="839788" y="365125"/>
            <a:ext cx="10515600" cy="1325563"/>
          </a:xfrm>
        </p:spPr>
        <p:txBody>
          <a:bodyPr/>
          <a:lstStyle/>
          <a:p>
            <a:r>
              <a:rPr lang="nb-NO"/>
              <a:t>Klikk for å redigere tittelstil</a:t>
            </a:r>
            <a:endParaRPr lang="no-NO"/>
          </a:p>
        </p:txBody>
      </p:sp>
      <p:sp>
        <p:nvSpPr>
          <p:cNvPr id="3" name="Plassholder for tekst 2">
            <a:extLst>
              <a:ext uri="{FF2B5EF4-FFF2-40B4-BE49-F238E27FC236}">
                <a16:creationId xmlns:a16="http://schemas.microsoft.com/office/drawing/2014/main" id="{9F859B54-F191-41DA-9607-5FD031D95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81203F7B-EFAD-427D-A540-FBED98FE3F3D}"/>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o-NO"/>
          </a:p>
        </p:txBody>
      </p:sp>
      <p:sp>
        <p:nvSpPr>
          <p:cNvPr id="5" name="Plassholder for tekst 4">
            <a:extLst>
              <a:ext uri="{FF2B5EF4-FFF2-40B4-BE49-F238E27FC236}">
                <a16:creationId xmlns:a16="http://schemas.microsoft.com/office/drawing/2014/main" id="{4309C6D1-C0A6-4A34-993C-2AF5343992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DD2496B9-D720-4D27-BF8B-8CF080750F6F}"/>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o-NO"/>
          </a:p>
        </p:txBody>
      </p:sp>
      <p:sp>
        <p:nvSpPr>
          <p:cNvPr id="7" name="Plassholder for dato 6">
            <a:extLst>
              <a:ext uri="{FF2B5EF4-FFF2-40B4-BE49-F238E27FC236}">
                <a16:creationId xmlns:a16="http://schemas.microsoft.com/office/drawing/2014/main" id="{456CF753-EB41-4831-83EE-04F239E4A398}"/>
              </a:ext>
            </a:extLst>
          </p:cNvPr>
          <p:cNvSpPr>
            <a:spLocks noGrp="1"/>
          </p:cNvSpPr>
          <p:nvPr>
            <p:ph type="dt" sz="half" idx="10"/>
          </p:nvPr>
        </p:nvSpPr>
        <p:spPr/>
        <p:txBody>
          <a:bodyPr/>
          <a:lstStyle/>
          <a:p>
            <a:fld id="{72AC6B1D-8B74-46EE-B345-74216FD96D38}" type="datetimeFigureOut">
              <a:rPr lang="no-NO" smtClean="0"/>
              <a:t>08/25/2026</a:t>
            </a:fld>
            <a:endParaRPr lang="no-NO"/>
          </a:p>
        </p:txBody>
      </p:sp>
      <p:sp>
        <p:nvSpPr>
          <p:cNvPr id="8" name="Plassholder for bunntekst 7">
            <a:extLst>
              <a:ext uri="{FF2B5EF4-FFF2-40B4-BE49-F238E27FC236}">
                <a16:creationId xmlns:a16="http://schemas.microsoft.com/office/drawing/2014/main" id="{0B7021BF-21E1-4C79-B2A4-014906DBB055}"/>
              </a:ext>
            </a:extLst>
          </p:cNvPr>
          <p:cNvSpPr>
            <a:spLocks noGrp="1"/>
          </p:cNvSpPr>
          <p:nvPr>
            <p:ph type="ftr" sz="quarter" idx="11"/>
          </p:nvPr>
        </p:nvSpPr>
        <p:spPr/>
        <p:txBody>
          <a:bodyPr/>
          <a:lstStyle/>
          <a:p>
            <a:endParaRPr lang="no-NO"/>
          </a:p>
        </p:txBody>
      </p:sp>
      <p:sp>
        <p:nvSpPr>
          <p:cNvPr id="9" name="Plassholder for lysbildenummer 8">
            <a:extLst>
              <a:ext uri="{FF2B5EF4-FFF2-40B4-BE49-F238E27FC236}">
                <a16:creationId xmlns:a16="http://schemas.microsoft.com/office/drawing/2014/main" id="{E6006583-1037-47B5-A7EB-B2F44CD67348}"/>
              </a:ext>
            </a:extLst>
          </p:cNvPr>
          <p:cNvSpPr>
            <a:spLocks noGrp="1"/>
          </p:cNvSpPr>
          <p:nvPr>
            <p:ph type="sldNum" sz="quarter" idx="12"/>
          </p:nvPr>
        </p:nvSpPr>
        <p:spPr/>
        <p:txBody>
          <a:bodyPr/>
          <a:lstStyle/>
          <a:p>
            <a:fld id="{64E028AA-8A11-4278-8E16-0D7087A930AB}" type="slidenum">
              <a:rPr lang="no-NO" smtClean="0"/>
              <a:t>‹#›</a:t>
            </a:fld>
            <a:endParaRPr lang="no-NO"/>
          </a:p>
        </p:txBody>
      </p:sp>
    </p:spTree>
    <p:extLst>
      <p:ext uri="{BB962C8B-B14F-4D97-AF65-F5344CB8AC3E}">
        <p14:creationId xmlns:p14="http://schemas.microsoft.com/office/powerpoint/2010/main" val="3883828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E2AF163-5D65-44F4-9D20-77167ED5EA40}"/>
              </a:ext>
            </a:extLst>
          </p:cNvPr>
          <p:cNvSpPr>
            <a:spLocks noGrp="1"/>
          </p:cNvSpPr>
          <p:nvPr>
            <p:ph type="title"/>
          </p:nvPr>
        </p:nvSpPr>
        <p:spPr/>
        <p:txBody>
          <a:bodyPr/>
          <a:lstStyle/>
          <a:p>
            <a:r>
              <a:rPr lang="nb-NO"/>
              <a:t>Klikk for å redigere tittelstil</a:t>
            </a:r>
            <a:endParaRPr lang="no-NO"/>
          </a:p>
        </p:txBody>
      </p:sp>
      <p:sp>
        <p:nvSpPr>
          <p:cNvPr id="3" name="Plassholder for dato 2">
            <a:extLst>
              <a:ext uri="{FF2B5EF4-FFF2-40B4-BE49-F238E27FC236}">
                <a16:creationId xmlns:a16="http://schemas.microsoft.com/office/drawing/2014/main" id="{6D6D37F9-FEEC-485F-A5D0-5DA001F60FCF}"/>
              </a:ext>
            </a:extLst>
          </p:cNvPr>
          <p:cNvSpPr>
            <a:spLocks noGrp="1"/>
          </p:cNvSpPr>
          <p:nvPr>
            <p:ph type="dt" sz="half" idx="10"/>
          </p:nvPr>
        </p:nvSpPr>
        <p:spPr/>
        <p:txBody>
          <a:bodyPr/>
          <a:lstStyle/>
          <a:p>
            <a:fld id="{72AC6B1D-8B74-46EE-B345-74216FD96D38}" type="datetimeFigureOut">
              <a:rPr lang="no-NO" smtClean="0"/>
              <a:t>08/25/2026</a:t>
            </a:fld>
            <a:endParaRPr lang="no-NO"/>
          </a:p>
        </p:txBody>
      </p:sp>
      <p:sp>
        <p:nvSpPr>
          <p:cNvPr id="4" name="Plassholder for bunntekst 3">
            <a:extLst>
              <a:ext uri="{FF2B5EF4-FFF2-40B4-BE49-F238E27FC236}">
                <a16:creationId xmlns:a16="http://schemas.microsoft.com/office/drawing/2014/main" id="{9D8ECC98-B67B-41EA-AC1D-776DF5CED5C8}"/>
              </a:ext>
            </a:extLst>
          </p:cNvPr>
          <p:cNvSpPr>
            <a:spLocks noGrp="1"/>
          </p:cNvSpPr>
          <p:nvPr>
            <p:ph type="ftr" sz="quarter" idx="11"/>
          </p:nvPr>
        </p:nvSpPr>
        <p:spPr/>
        <p:txBody>
          <a:bodyPr/>
          <a:lstStyle/>
          <a:p>
            <a:endParaRPr lang="no-NO"/>
          </a:p>
        </p:txBody>
      </p:sp>
      <p:sp>
        <p:nvSpPr>
          <p:cNvPr id="5" name="Plassholder for lysbildenummer 4">
            <a:extLst>
              <a:ext uri="{FF2B5EF4-FFF2-40B4-BE49-F238E27FC236}">
                <a16:creationId xmlns:a16="http://schemas.microsoft.com/office/drawing/2014/main" id="{0A5B74C0-7DFE-4B63-823E-0AB0FFD0CCF0}"/>
              </a:ext>
            </a:extLst>
          </p:cNvPr>
          <p:cNvSpPr>
            <a:spLocks noGrp="1"/>
          </p:cNvSpPr>
          <p:nvPr>
            <p:ph type="sldNum" sz="quarter" idx="12"/>
          </p:nvPr>
        </p:nvSpPr>
        <p:spPr/>
        <p:txBody>
          <a:bodyPr/>
          <a:lstStyle/>
          <a:p>
            <a:fld id="{64E028AA-8A11-4278-8E16-0D7087A930AB}" type="slidenum">
              <a:rPr lang="no-NO" smtClean="0"/>
              <a:t>‹#›</a:t>
            </a:fld>
            <a:endParaRPr lang="no-NO"/>
          </a:p>
        </p:txBody>
      </p:sp>
    </p:spTree>
    <p:extLst>
      <p:ext uri="{BB962C8B-B14F-4D97-AF65-F5344CB8AC3E}">
        <p14:creationId xmlns:p14="http://schemas.microsoft.com/office/powerpoint/2010/main" val="347811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8C5A7F2C-8AE9-4EDA-8F0B-93A4258C2157}"/>
              </a:ext>
            </a:extLst>
          </p:cNvPr>
          <p:cNvSpPr>
            <a:spLocks noGrp="1"/>
          </p:cNvSpPr>
          <p:nvPr>
            <p:ph type="dt" sz="half" idx="10"/>
          </p:nvPr>
        </p:nvSpPr>
        <p:spPr/>
        <p:txBody>
          <a:bodyPr/>
          <a:lstStyle/>
          <a:p>
            <a:fld id="{72AC6B1D-8B74-46EE-B345-74216FD96D38}" type="datetimeFigureOut">
              <a:rPr lang="no-NO" smtClean="0"/>
              <a:t>08/25/2026</a:t>
            </a:fld>
            <a:endParaRPr lang="no-NO"/>
          </a:p>
        </p:txBody>
      </p:sp>
      <p:sp>
        <p:nvSpPr>
          <p:cNvPr id="3" name="Plassholder for bunntekst 2">
            <a:extLst>
              <a:ext uri="{FF2B5EF4-FFF2-40B4-BE49-F238E27FC236}">
                <a16:creationId xmlns:a16="http://schemas.microsoft.com/office/drawing/2014/main" id="{CFBEFC34-663F-4AFB-8FCE-A2430F7687EE}"/>
              </a:ext>
            </a:extLst>
          </p:cNvPr>
          <p:cNvSpPr>
            <a:spLocks noGrp="1"/>
          </p:cNvSpPr>
          <p:nvPr>
            <p:ph type="ftr" sz="quarter" idx="11"/>
          </p:nvPr>
        </p:nvSpPr>
        <p:spPr/>
        <p:txBody>
          <a:bodyPr/>
          <a:lstStyle/>
          <a:p>
            <a:endParaRPr lang="no-NO"/>
          </a:p>
        </p:txBody>
      </p:sp>
      <p:sp>
        <p:nvSpPr>
          <p:cNvPr id="4" name="Plassholder for lysbildenummer 3">
            <a:extLst>
              <a:ext uri="{FF2B5EF4-FFF2-40B4-BE49-F238E27FC236}">
                <a16:creationId xmlns:a16="http://schemas.microsoft.com/office/drawing/2014/main" id="{E8AE3554-81E6-4E6D-95AD-871AF2D12E26}"/>
              </a:ext>
            </a:extLst>
          </p:cNvPr>
          <p:cNvSpPr>
            <a:spLocks noGrp="1"/>
          </p:cNvSpPr>
          <p:nvPr>
            <p:ph type="sldNum" sz="quarter" idx="12"/>
          </p:nvPr>
        </p:nvSpPr>
        <p:spPr/>
        <p:txBody>
          <a:bodyPr/>
          <a:lstStyle/>
          <a:p>
            <a:fld id="{64E028AA-8A11-4278-8E16-0D7087A930AB}" type="slidenum">
              <a:rPr lang="no-NO" smtClean="0"/>
              <a:t>‹#›</a:t>
            </a:fld>
            <a:endParaRPr lang="no-NO"/>
          </a:p>
        </p:txBody>
      </p:sp>
    </p:spTree>
    <p:extLst>
      <p:ext uri="{BB962C8B-B14F-4D97-AF65-F5344CB8AC3E}">
        <p14:creationId xmlns:p14="http://schemas.microsoft.com/office/powerpoint/2010/main" val="4178342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084A095-C9DA-4BEA-B347-6BBAAEC021AB}"/>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endParaRPr lang="no-NO"/>
          </a:p>
        </p:txBody>
      </p:sp>
      <p:sp>
        <p:nvSpPr>
          <p:cNvPr id="3" name="Plassholder for innhold 2">
            <a:extLst>
              <a:ext uri="{FF2B5EF4-FFF2-40B4-BE49-F238E27FC236}">
                <a16:creationId xmlns:a16="http://schemas.microsoft.com/office/drawing/2014/main" id="{388521EF-AF20-43C9-ADF4-12810E40F5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o-NO"/>
          </a:p>
        </p:txBody>
      </p:sp>
      <p:sp>
        <p:nvSpPr>
          <p:cNvPr id="4" name="Plassholder for tekst 3">
            <a:extLst>
              <a:ext uri="{FF2B5EF4-FFF2-40B4-BE49-F238E27FC236}">
                <a16:creationId xmlns:a16="http://schemas.microsoft.com/office/drawing/2014/main" id="{29FB52BB-8ECF-465D-B9D2-5AD4DE9037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3509F7F9-D246-49C8-9C7F-B43CB356EB4A}"/>
              </a:ext>
            </a:extLst>
          </p:cNvPr>
          <p:cNvSpPr>
            <a:spLocks noGrp="1"/>
          </p:cNvSpPr>
          <p:nvPr>
            <p:ph type="dt" sz="half" idx="10"/>
          </p:nvPr>
        </p:nvSpPr>
        <p:spPr/>
        <p:txBody>
          <a:bodyPr/>
          <a:lstStyle/>
          <a:p>
            <a:fld id="{72AC6B1D-8B74-46EE-B345-74216FD96D38}" type="datetimeFigureOut">
              <a:rPr lang="no-NO" smtClean="0"/>
              <a:t>08/25/2026</a:t>
            </a:fld>
            <a:endParaRPr lang="no-NO"/>
          </a:p>
        </p:txBody>
      </p:sp>
      <p:sp>
        <p:nvSpPr>
          <p:cNvPr id="6" name="Plassholder for bunntekst 5">
            <a:extLst>
              <a:ext uri="{FF2B5EF4-FFF2-40B4-BE49-F238E27FC236}">
                <a16:creationId xmlns:a16="http://schemas.microsoft.com/office/drawing/2014/main" id="{E4EA57A0-34B9-4946-A81E-786D4BDDAE97}"/>
              </a:ext>
            </a:extLst>
          </p:cNvPr>
          <p:cNvSpPr>
            <a:spLocks noGrp="1"/>
          </p:cNvSpPr>
          <p:nvPr>
            <p:ph type="ftr" sz="quarter" idx="11"/>
          </p:nvPr>
        </p:nvSpPr>
        <p:spPr/>
        <p:txBody>
          <a:bodyPr/>
          <a:lstStyle/>
          <a:p>
            <a:endParaRPr lang="no-NO"/>
          </a:p>
        </p:txBody>
      </p:sp>
      <p:sp>
        <p:nvSpPr>
          <p:cNvPr id="7" name="Plassholder for lysbildenummer 6">
            <a:extLst>
              <a:ext uri="{FF2B5EF4-FFF2-40B4-BE49-F238E27FC236}">
                <a16:creationId xmlns:a16="http://schemas.microsoft.com/office/drawing/2014/main" id="{449C3FA7-6409-4FA9-BF4A-EB9A874954A6}"/>
              </a:ext>
            </a:extLst>
          </p:cNvPr>
          <p:cNvSpPr>
            <a:spLocks noGrp="1"/>
          </p:cNvSpPr>
          <p:nvPr>
            <p:ph type="sldNum" sz="quarter" idx="12"/>
          </p:nvPr>
        </p:nvSpPr>
        <p:spPr/>
        <p:txBody>
          <a:bodyPr/>
          <a:lstStyle/>
          <a:p>
            <a:fld id="{64E028AA-8A11-4278-8E16-0D7087A930AB}" type="slidenum">
              <a:rPr lang="no-NO" smtClean="0"/>
              <a:t>‹#›</a:t>
            </a:fld>
            <a:endParaRPr lang="no-NO"/>
          </a:p>
        </p:txBody>
      </p:sp>
    </p:spTree>
    <p:extLst>
      <p:ext uri="{BB962C8B-B14F-4D97-AF65-F5344CB8AC3E}">
        <p14:creationId xmlns:p14="http://schemas.microsoft.com/office/powerpoint/2010/main" val="2149311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66B7E55-2E7E-4756-8E5C-0DA71ECECABA}"/>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endParaRPr lang="no-NO"/>
          </a:p>
        </p:txBody>
      </p:sp>
      <p:sp>
        <p:nvSpPr>
          <p:cNvPr id="3" name="Plassholder for bilde 2">
            <a:extLst>
              <a:ext uri="{FF2B5EF4-FFF2-40B4-BE49-F238E27FC236}">
                <a16:creationId xmlns:a16="http://schemas.microsoft.com/office/drawing/2014/main" id="{6ECDC323-C9D0-4A2E-BAC1-5C0E5657F3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o-NO"/>
          </a:p>
        </p:txBody>
      </p:sp>
      <p:sp>
        <p:nvSpPr>
          <p:cNvPr id="4" name="Plassholder for tekst 3">
            <a:extLst>
              <a:ext uri="{FF2B5EF4-FFF2-40B4-BE49-F238E27FC236}">
                <a16:creationId xmlns:a16="http://schemas.microsoft.com/office/drawing/2014/main" id="{67DFBDF2-1D39-4DF7-82DE-6925718E09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B3D122F0-1F77-4021-BDA4-C564244D652B}"/>
              </a:ext>
            </a:extLst>
          </p:cNvPr>
          <p:cNvSpPr>
            <a:spLocks noGrp="1"/>
          </p:cNvSpPr>
          <p:nvPr>
            <p:ph type="dt" sz="half" idx="10"/>
          </p:nvPr>
        </p:nvSpPr>
        <p:spPr/>
        <p:txBody>
          <a:bodyPr/>
          <a:lstStyle/>
          <a:p>
            <a:fld id="{72AC6B1D-8B74-46EE-B345-74216FD96D38}" type="datetimeFigureOut">
              <a:rPr lang="no-NO" smtClean="0"/>
              <a:t>08/25/2026</a:t>
            </a:fld>
            <a:endParaRPr lang="no-NO"/>
          </a:p>
        </p:txBody>
      </p:sp>
      <p:sp>
        <p:nvSpPr>
          <p:cNvPr id="6" name="Plassholder for bunntekst 5">
            <a:extLst>
              <a:ext uri="{FF2B5EF4-FFF2-40B4-BE49-F238E27FC236}">
                <a16:creationId xmlns:a16="http://schemas.microsoft.com/office/drawing/2014/main" id="{0DC588BC-2491-4458-8D4B-41C96B93C287}"/>
              </a:ext>
            </a:extLst>
          </p:cNvPr>
          <p:cNvSpPr>
            <a:spLocks noGrp="1"/>
          </p:cNvSpPr>
          <p:nvPr>
            <p:ph type="ftr" sz="quarter" idx="11"/>
          </p:nvPr>
        </p:nvSpPr>
        <p:spPr/>
        <p:txBody>
          <a:bodyPr/>
          <a:lstStyle/>
          <a:p>
            <a:endParaRPr lang="no-NO"/>
          </a:p>
        </p:txBody>
      </p:sp>
      <p:sp>
        <p:nvSpPr>
          <p:cNvPr id="7" name="Plassholder for lysbildenummer 6">
            <a:extLst>
              <a:ext uri="{FF2B5EF4-FFF2-40B4-BE49-F238E27FC236}">
                <a16:creationId xmlns:a16="http://schemas.microsoft.com/office/drawing/2014/main" id="{A3E0BADC-B768-4CFB-A1F7-644BCE3875D8}"/>
              </a:ext>
            </a:extLst>
          </p:cNvPr>
          <p:cNvSpPr>
            <a:spLocks noGrp="1"/>
          </p:cNvSpPr>
          <p:nvPr>
            <p:ph type="sldNum" sz="quarter" idx="12"/>
          </p:nvPr>
        </p:nvSpPr>
        <p:spPr/>
        <p:txBody>
          <a:bodyPr/>
          <a:lstStyle/>
          <a:p>
            <a:fld id="{64E028AA-8A11-4278-8E16-0D7087A930AB}" type="slidenum">
              <a:rPr lang="no-NO" smtClean="0"/>
              <a:t>‹#›</a:t>
            </a:fld>
            <a:endParaRPr lang="no-NO"/>
          </a:p>
        </p:txBody>
      </p:sp>
    </p:spTree>
    <p:extLst>
      <p:ext uri="{BB962C8B-B14F-4D97-AF65-F5344CB8AC3E}">
        <p14:creationId xmlns:p14="http://schemas.microsoft.com/office/powerpoint/2010/main" val="2070738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3F1E9C67-72DB-44F6-92D5-57D0B6E3C6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endParaRPr lang="no-NO"/>
          </a:p>
        </p:txBody>
      </p:sp>
      <p:sp>
        <p:nvSpPr>
          <p:cNvPr id="3" name="Plassholder for tekst 2">
            <a:extLst>
              <a:ext uri="{FF2B5EF4-FFF2-40B4-BE49-F238E27FC236}">
                <a16:creationId xmlns:a16="http://schemas.microsoft.com/office/drawing/2014/main" id="{303CA1B0-2E9F-471F-BE50-D1D22B2958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o-NO"/>
          </a:p>
        </p:txBody>
      </p:sp>
      <p:sp>
        <p:nvSpPr>
          <p:cNvPr id="4" name="Plassholder for dato 3">
            <a:extLst>
              <a:ext uri="{FF2B5EF4-FFF2-40B4-BE49-F238E27FC236}">
                <a16:creationId xmlns:a16="http://schemas.microsoft.com/office/drawing/2014/main" id="{6EA0008B-E279-49BA-9813-7448590BEB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AC6B1D-8B74-46EE-B345-74216FD96D38}" type="datetimeFigureOut">
              <a:rPr lang="no-NO" smtClean="0"/>
              <a:t>08/25/2026</a:t>
            </a:fld>
            <a:endParaRPr lang="no-NO"/>
          </a:p>
        </p:txBody>
      </p:sp>
      <p:sp>
        <p:nvSpPr>
          <p:cNvPr id="5" name="Plassholder for bunntekst 4">
            <a:extLst>
              <a:ext uri="{FF2B5EF4-FFF2-40B4-BE49-F238E27FC236}">
                <a16:creationId xmlns:a16="http://schemas.microsoft.com/office/drawing/2014/main" id="{C20051FB-ABD9-405F-9DCA-3A8C588BBB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o-NO"/>
          </a:p>
        </p:txBody>
      </p:sp>
      <p:sp>
        <p:nvSpPr>
          <p:cNvPr id="6" name="Plassholder for lysbildenummer 5">
            <a:extLst>
              <a:ext uri="{FF2B5EF4-FFF2-40B4-BE49-F238E27FC236}">
                <a16:creationId xmlns:a16="http://schemas.microsoft.com/office/drawing/2014/main" id="{C3C354F7-DF56-455D-A849-4644EA9B3D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E028AA-8A11-4278-8E16-0D7087A930AB}" type="slidenum">
              <a:rPr lang="no-NO" smtClean="0"/>
              <a:t>‹#›</a:t>
            </a:fld>
            <a:endParaRPr lang="no-NO"/>
          </a:p>
        </p:txBody>
      </p:sp>
    </p:spTree>
    <p:extLst>
      <p:ext uri="{BB962C8B-B14F-4D97-AF65-F5344CB8AC3E}">
        <p14:creationId xmlns:p14="http://schemas.microsoft.com/office/powerpoint/2010/main" val="39160189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o-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utdanning.no/tema/tips_til_foreldre_og_foresatte" TargetMode="External"/><Relationship Id="rId7" Type="http://schemas.openxmlformats.org/officeDocument/2006/relationships/hyperlink" Target="https://www.vilbli.no/nb/agder/" TargetMode="External"/><Relationship Id="rId2" Type="http://schemas.openxmlformats.org/officeDocument/2006/relationships/hyperlink" Target="https://www.youtube.com/watch?v=0BZliyn92R0" TargetMode="External"/><Relationship Id="rId1" Type="http://schemas.openxmlformats.org/officeDocument/2006/relationships/slideLayout" Target="../slideLayouts/slideLayout7.xml"/><Relationship Id="rId6" Type="http://schemas.openxmlformats.org/officeDocument/2006/relationships/hyperlink" Target="https://utdanning.no/" TargetMode="External"/><Relationship Id="rId5" Type="http://schemas.openxmlformats.org/officeDocument/2006/relationships/hyperlink" Target="https://eur04.safelinks.protection.outlook.com/?url=https%3A%2F%2Fyoutu.be%2F4w6pdq60Rmo&amp;data=05%7C02%7Clars.erik.herseth%40kristiansand.kommune.no%7C9d43f8ad05f44df9c0b608dddf0aea97%7Cb04c18cefe494383823547f395f07474%7C0%7C0%7C638911960595980473%7CUnknown%7CTWFpbGZsb3d8eyJFbXB0eU1hcGkiOnRydWUsIlYiOiIwLjAuMDAwMCIsIlAiOiJXaW4zMiIsIkFOIjoiTWFpbCIsIldUIjoyfQ%3D%3D%7C0%7C%7C%7C&amp;sdata=E1AKj95F0gP9gLR6hk1XDnPrjWih1P0XqeXKIPxC58o%3D&amp;reserved=0" TargetMode="External"/><Relationship Id="rId4" Type="http://schemas.openxmlformats.org/officeDocument/2006/relationships/hyperlink" Target="https://youtu.be/QPILNPB2DZ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82032FA0-A6E0-40F3-84DD-17E0939B9261}"/>
              </a:ext>
            </a:extLst>
          </p:cNvPr>
          <p:cNvSpPr>
            <a:spLocks noGrp="1"/>
          </p:cNvSpPr>
          <p:nvPr>
            <p:ph type="subTitle" idx="1"/>
          </p:nvPr>
        </p:nvSpPr>
        <p:spPr>
          <a:xfrm>
            <a:off x="1524000" y="326572"/>
            <a:ext cx="9144000" cy="2074884"/>
          </a:xfrm>
        </p:spPr>
        <p:txBody>
          <a:bodyPr>
            <a:normAutofit/>
          </a:bodyPr>
          <a:lstStyle/>
          <a:p>
            <a:pPr marL="457200" indent="-457200" algn="l">
              <a:buFont typeface="Arial" panose="020B0604020202020204" pitchFamily="34" charset="0"/>
              <a:buChar char="•"/>
            </a:pPr>
            <a:r>
              <a:rPr lang="nb-NO" sz="3200" b="1" dirty="0">
                <a:solidFill>
                  <a:schemeClr val="bg1"/>
                </a:solidFill>
              </a:rPr>
              <a:t>Hva skjer fram til innsøking i 10. klasse</a:t>
            </a:r>
          </a:p>
          <a:p>
            <a:endParaRPr lang="nb-NO" sz="3200" dirty="0"/>
          </a:p>
          <a:p>
            <a:pPr marL="342900" indent="-342900" algn="l">
              <a:buFont typeface="Arial" panose="020B0604020202020204" pitchFamily="34" charset="0"/>
              <a:buChar char="•"/>
            </a:pPr>
            <a:endParaRPr lang="no-NO" sz="3200" dirty="0"/>
          </a:p>
        </p:txBody>
      </p:sp>
      <p:graphicFrame>
        <p:nvGraphicFramePr>
          <p:cNvPr id="2" name="Tabell 3">
            <a:extLst>
              <a:ext uri="{FF2B5EF4-FFF2-40B4-BE49-F238E27FC236}">
                <a16:creationId xmlns:a16="http://schemas.microsoft.com/office/drawing/2014/main" id="{658DCE1B-CCFF-4232-9C02-CB8C51AC7579}"/>
              </a:ext>
            </a:extLst>
          </p:cNvPr>
          <p:cNvGraphicFramePr>
            <a:graphicFrameLocks noGrp="1"/>
          </p:cNvGraphicFramePr>
          <p:nvPr>
            <p:extLst>
              <p:ext uri="{D42A27DB-BD31-4B8C-83A1-F6EECF244321}">
                <p14:modId xmlns:p14="http://schemas.microsoft.com/office/powerpoint/2010/main" val="1062892571"/>
              </p:ext>
            </p:extLst>
          </p:nvPr>
        </p:nvGraphicFramePr>
        <p:xfrm>
          <a:off x="751669" y="773565"/>
          <a:ext cx="9608948" cy="5872464"/>
        </p:xfrm>
        <a:graphic>
          <a:graphicData uri="http://schemas.openxmlformats.org/drawingml/2006/table">
            <a:tbl>
              <a:tblPr firstRow="1" bandRow="1">
                <a:tableStyleId>{5C22544A-7EE6-4342-B048-85BDC9FD1C3A}</a:tableStyleId>
              </a:tblPr>
              <a:tblGrid>
                <a:gridCol w="2033995">
                  <a:extLst>
                    <a:ext uri="{9D8B030D-6E8A-4147-A177-3AD203B41FA5}">
                      <a16:colId xmlns:a16="http://schemas.microsoft.com/office/drawing/2014/main" val="564227573"/>
                    </a:ext>
                  </a:extLst>
                </a:gridCol>
                <a:gridCol w="7574953">
                  <a:extLst>
                    <a:ext uri="{9D8B030D-6E8A-4147-A177-3AD203B41FA5}">
                      <a16:colId xmlns:a16="http://schemas.microsoft.com/office/drawing/2014/main" val="701689790"/>
                    </a:ext>
                  </a:extLst>
                </a:gridCol>
              </a:tblGrid>
              <a:tr h="339917">
                <a:tc>
                  <a:txBody>
                    <a:bodyPr/>
                    <a:lstStyle/>
                    <a:p>
                      <a:r>
                        <a:rPr lang="nb-NO" sz="1600" dirty="0"/>
                        <a:t>Skoleåret 2026/27</a:t>
                      </a:r>
                      <a:endParaRPr lang="no-NO" sz="1600" dirty="0"/>
                    </a:p>
                  </a:txBody>
                  <a:tcPr/>
                </a:tc>
                <a:tc>
                  <a:txBody>
                    <a:bodyPr/>
                    <a:lstStyle/>
                    <a:p>
                      <a:endParaRPr lang="no-NO" sz="1600" dirty="0"/>
                    </a:p>
                  </a:txBody>
                  <a:tcPr/>
                </a:tc>
                <a:extLst>
                  <a:ext uri="{0D108BD9-81ED-4DB2-BD59-A6C34878D82A}">
                    <a16:rowId xmlns:a16="http://schemas.microsoft.com/office/drawing/2014/main" val="1004097077"/>
                  </a:ext>
                </a:extLst>
              </a:tr>
              <a:tr h="382340">
                <a:tc>
                  <a:txBody>
                    <a:bodyPr/>
                    <a:lstStyle/>
                    <a:p>
                      <a:r>
                        <a:rPr lang="nb-NO" sz="1400" dirty="0"/>
                        <a:t>Hele året</a:t>
                      </a:r>
                      <a:endParaRPr lang="no-NO" sz="1400" dirty="0"/>
                    </a:p>
                  </a:txBody>
                  <a:tcPr/>
                </a:tc>
                <a:tc>
                  <a:txBody>
                    <a:bodyPr/>
                    <a:lstStyle/>
                    <a:p>
                      <a:r>
                        <a:rPr lang="nb-NO" sz="1400" dirty="0"/>
                        <a:t>Timene i Utdanningsvalg har fokus på valg av utdanningsprogram i videregående skole</a:t>
                      </a:r>
                      <a:endParaRPr lang="no-NO" sz="1400" dirty="0"/>
                    </a:p>
                  </a:txBody>
                  <a:tcPr/>
                </a:tc>
                <a:extLst>
                  <a:ext uri="{0D108BD9-81ED-4DB2-BD59-A6C34878D82A}">
                    <a16:rowId xmlns:a16="http://schemas.microsoft.com/office/drawing/2014/main" val="1996354270"/>
                  </a:ext>
                </a:extLst>
              </a:tr>
              <a:tr h="796108">
                <a:tc>
                  <a:txBody>
                    <a:bodyPr/>
                    <a:lstStyle/>
                    <a:p>
                      <a:r>
                        <a:rPr lang="nb-NO" sz="1400" dirty="0"/>
                        <a:t>September</a:t>
                      </a:r>
                      <a:endParaRPr lang="no-NO"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dirty="0">
                          <a:ln>
                            <a:noFill/>
                          </a:ln>
                          <a:solidFill>
                            <a:prstClr val="black"/>
                          </a:solidFill>
                          <a:effectLst/>
                          <a:uLnTx/>
                          <a:uFillTx/>
                          <a:latin typeface="+mn-lt"/>
                          <a:ea typeface="+mn-ea"/>
                          <a:cs typeface="+mn-cs"/>
                        </a:rPr>
                        <a:t>Rådgiver er innom alle klassene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dirty="0">
                          <a:ln>
                            <a:noFill/>
                          </a:ln>
                          <a:solidFill>
                            <a:prstClr val="black"/>
                          </a:solidFill>
                          <a:effectLst/>
                          <a:uLnTx/>
                          <a:uFillTx/>
                          <a:latin typeface="+mn-lt"/>
                          <a:ea typeface="+mn-ea"/>
                          <a:cs typeface="+mn-cs"/>
                        </a:rPr>
                        <a:t>Elevene kalles inn til gruppesamtaler hos rådgiver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dirty="0">
                          <a:ln>
                            <a:noFill/>
                          </a:ln>
                          <a:solidFill>
                            <a:srgbClr val="FF0000"/>
                          </a:solidFill>
                          <a:effectLst/>
                          <a:uLnTx/>
                          <a:uFillTx/>
                          <a:latin typeface="+mn-lt"/>
                          <a:ea typeface="+mn-ea"/>
                          <a:cs typeface="+mn-cs"/>
                        </a:rPr>
                        <a:t>NB! </a:t>
                      </a:r>
                      <a:r>
                        <a:rPr kumimoji="0" lang="nb-NO" sz="1400" b="0" i="0" u="none" strike="noStrike" kern="1200" cap="none" spc="0" normalizeH="0" baseline="0" noProof="0" dirty="0">
                          <a:ln>
                            <a:noFill/>
                          </a:ln>
                          <a:solidFill>
                            <a:prstClr val="black"/>
                          </a:solidFill>
                          <a:effectLst/>
                          <a:uLnTx/>
                          <a:uFillTx/>
                          <a:latin typeface="+mn-lt"/>
                          <a:ea typeface="+mn-ea"/>
                          <a:cs typeface="+mn-cs"/>
                        </a:rPr>
                        <a:t>– alle elever må skaffe seg digital id (</a:t>
                      </a:r>
                      <a:r>
                        <a:rPr kumimoji="0" lang="nb-NO" sz="1400" b="0" i="0" u="none" strike="noStrike" kern="1200" cap="none" spc="0" normalizeH="0" baseline="0" noProof="0" dirty="0" err="1">
                          <a:ln>
                            <a:noFill/>
                          </a:ln>
                          <a:solidFill>
                            <a:prstClr val="black"/>
                          </a:solidFill>
                          <a:effectLst/>
                          <a:uLnTx/>
                          <a:uFillTx/>
                          <a:latin typeface="+mn-lt"/>
                          <a:ea typeface="+mn-ea"/>
                          <a:cs typeface="+mn-cs"/>
                        </a:rPr>
                        <a:t>BankID</a:t>
                      </a:r>
                      <a:r>
                        <a:rPr kumimoji="0" lang="nb-NO" sz="1400" b="0" i="0" u="none" strike="noStrike" kern="1200" cap="none" spc="0" normalizeH="0" baseline="0" noProof="0" dirty="0">
                          <a:ln>
                            <a:noFill/>
                          </a:ln>
                          <a:solidFill>
                            <a:prstClr val="black"/>
                          </a:solidFill>
                          <a:effectLst/>
                          <a:uLnTx/>
                          <a:uFillTx/>
                          <a:latin typeface="+mn-lt"/>
                          <a:ea typeface="+mn-ea"/>
                          <a:cs typeface="+mn-cs"/>
                        </a:rPr>
                        <a:t>/ </a:t>
                      </a:r>
                      <a:r>
                        <a:rPr kumimoji="0" lang="nb-NO" sz="1400" b="0" i="0" u="none" strike="noStrike" kern="1200" cap="none" spc="0" normalizeH="0" baseline="0" noProof="0" dirty="0" err="1">
                          <a:ln>
                            <a:noFill/>
                          </a:ln>
                          <a:solidFill>
                            <a:prstClr val="black"/>
                          </a:solidFill>
                          <a:effectLst/>
                          <a:uLnTx/>
                          <a:uFillTx/>
                          <a:latin typeface="+mn-lt"/>
                          <a:ea typeface="+mn-ea"/>
                          <a:cs typeface="+mn-cs"/>
                        </a:rPr>
                        <a:t>MinID</a:t>
                      </a:r>
                      <a:r>
                        <a:rPr kumimoji="0" lang="nb-NO" sz="1400" b="0" i="0" u="none" strike="noStrike" kern="1200" cap="none" spc="0" normalizeH="0" baseline="0" noProof="0" dirty="0">
                          <a:ln>
                            <a:noFill/>
                          </a:ln>
                          <a:solidFill>
                            <a:prstClr val="black"/>
                          </a:solidFill>
                          <a:effectLst/>
                          <a:uLnTx/>
                          <a:uFillTx/>
                          <a:latin typeface="+mn-lt"/>
                          <a:ea typeface="+mn-ea"/>
                          <a:cs typeface="+mn-cs"/>
                        </a:rPr>
                        <a:t>) Foreldre må hjelpe elevene med dette.</a:t>
                      </a:r>
                    </a:p>
                  </a:txBody>
                  <a:tcPr/>
                </a:tc>
                <a:extLst>
                  <a:ext uri="{0D108BD9-81ED-4DB2-BD59-A6C34878D82A}">
                    <a16:rowId xmlns:a16="http://schemas.microsoft.com/office/drawing/2014/main" val="1138350507"/>
                  </a:ext>
                </a:extLst>
              </a:tr>
              <a:tr h="741636">
                <a:tc>
                  <a:txBody>
                    <a:bodyPr/>
                    <a:lstStyle/>
                    <a:p>
                      <a:r>
                        <a:rPr lang="nb-NO" sz="1400" dirty="0"/>
                        <a:t>Oktober</a:t>
                      </a:r>
                      <a:endParaRPr lang="no-NO" sz="1400" dirty="0"/>
                    </a:p>
                  </a:txBody>
                  <a:tcPr/>
                </a:tc>
                <a:tc>
                  <a:txBody>
                    <a:bodyPr/>
                    <a:lstStyle/>
                    <a:p>
                      <a:r>
                        <a:rPr kumimoji="0" lang="nb-NO" sz="1400" b="0" i="0" u="none" strike="noStrike" kern="1200" cap="none" spc="0" normalizeH="0" baseline="0" noProof="0" dirty="0">
                          <a:ln>
                            <a:noFill/>
                          </a:ln>
                          <a:solidFill>
                            <a:prstClr val="black"/>
                          </a:solidFill>
                          <a:effectLst/>
                          <a:uLnTx/>
                          <a:uFillTx/>
                          <a:latin typeface="+mn-lt"/>
                          <a:ea typeface="+mn-ea"/>
                          <a:cs typeface="+mn-cs"/>
                        </a:rPr>
                        <a:t>Åpne videregående skoler i uke 44</a:t>
                      </a:r>
                    </a:p>
                    <a:p>
                      <a:r>
                        <a:rPr kumimoji="0" lang="nb-NO" sz="1400" b="0" i="0" u="none" strike="noStrike" kern="1200" cap="none" spc="0" normalizeH="0" baseline="0" noProof="0" dirty="0">
                          <a:ln>
                            <a:noFill/>
                          </a:ln>
                          <a:solidFill>
                            <a:prstClr val="black"/>
                          </a:solidFill>
                          <a:effectLst/>
                          <a:uLnTx/>
                          <a:uFillTx/>
                          <a:latin typeface="+mn-lt"/>
                          <a:ea typeface="+mn-ea"/>
                          <a:cs typeface="+mn-cs"/>
                        </a:rPr>
                        <a:t>Individuelle samtaler hos rådgiver</a:t>
                      </a:r>
                    </a:p>
                    <a:p>
                      <a:r>
                        <a:rPr kumimoji="0" lang="nb-NO" sz="1400" b="0" i="0" u="none" strike="noStrike" kern="1200" cap="none" spc="0" normalizeH="0" baseline="0" noProof="0" dirty="0">
                          <a:ln>
                            <a:noFill/>
                          </a:ln>
                          <a:solidFill>
                            <a:prstClr val="black"/>
                          </a:solidFill>
                          <a:effectLst/>
                          <a:uLnTx/>
                          <a:uFillTx/>
                          <a:latin typeface="+mn-lt"/>
                          <a:ea typeface="+mn-ea"/>
                          <a:cs typeface="+mn-cs"/>
                        </a:rPr>
                        <a:t>Forberedelse til arbeidsuke og hospitering</a:t>
                      </a:r>
                    </a:p>
                  </a:txBody>
                  <a:tcPr/>
                </a:tc>
                <a:extLst>
                  <a:ext uri="{0D108BD9-81ED-4DB2-BD59-A6C34878D82A}">
                    <a16:rowId xmlns:a16="http://schemas.microsoft.com/office/drawing/2014/main" val="105809851"/>
                  </a:ext>
                </a:extLst>
              </a:tr>
              <a:tr h="553317">
                <a:tc>
                  <a:txBody>
                    <a:bodyPr/>
                    <a:lstStyle/>
                    <a:p>
                      <a:r>
                        <a:rPr lang="nb-NO" sz="1400" dirty="0"/>
                        <a:t>November</a:t>
                      </a:r>
                      <a:endParaRPr lang="no-NO" sz="1400" dirty="0"/>
                    </a:p>
                  </a:txBody>
                  <a:tcPr/>
                </a:tc>
                <a:tc>
                  <a:txBody>
                    <a:bodyPr/>
                    <a:lstStyle/>
                    <a:p>
                      <a:r>
                        <a:rPr lang="nb-NO" sz="1400" dirty="0"/>
                        <a:t>Arbeidsuke i uke 46 </a:t>
                      </a:r>
                    </a:p>
                    <a:p>
                      <a:r>
                        <a:rPr lang="nb-NO" sz="1400" dirty="0"/>
                        <a:t>Individuelle samtaler hos rådgiver</a:t>
                      </a:r>
                      <a:endParaRPr lang="no-NO" sz="1400" dirty="0"/>
                    </a:p>
                  </a:txBody>
                  <a:tcPr/>
                </a:tc>
                <a:extLst>
                  <a:ext uri="{0D108BD9-81ED-4DB2-BD59-A6C34878D82A}">
                    <a16:rowId xmlns:a16="http://schemas.microsoft.com/office/drawing/2014/main" val="1110418778"/>
                  </a:ext>
                </a:extLst>
              </a:tr>
              <a:tr h="589222">
                <a:tc>
                  <a:txBody>
                    <a:bodyPr/>
                    <a:lstStyle/>
                    <a:p>
                      <a:r>
                        <a:rPr lang="nb-NO" sz="1400" dirty="0"/>
                        <a:t>Desember</a:t>
                      </a:r>
                      <a:endParaRPr lang="no-NO" sz="1400" dirty="0"/>
                    </a:p>
                  </a:txBody>
                  <a:tcPr/>
                </a:tc>
                <a:tc>
                  <a:txBody>
                    <a:bodyPr/>
                    <a:lstStyle/>
                    <a:p>
                      <a:r>
                        <a:rPr lang="nb-NO" sz="1400" dirty="0"/>
                        <a:t>Hospitering i videregående skole i uke 49 – 3 dager</a:t>
                      </a:r>
                    </a:p>
                    <a:p>
                      <a:r>
                        <a:rPr lang="nb-NO" sz="1400" dirty="0"/>
                        <a:t>Individuelle samtaler hos rådgiver</a:t>
                      </a:r>
                    </a:p>
                  </a:txBody>
                  <a:tcPr/>
                </a:tc>
                <a:extLst>
                  <a:ext uri="{0D108BD9-81ED-4DB2-BD59-A6C34878D82A}">
                    <a16:rowId xmlns:a16="http://schemas.microsoft.com/office/drawing/2014/main" val="2097297949"/>
                  </a:ext>
                </a:extLst>
              </a:tr>
              <a:tr h="1265464">
                <a:tc>
                  <a:txBody>
                    <a:bodyPr/>
                    <a:lstStyle/>
                    <a:p>
                      <a:r>
                        <a:rPr lang="nb-NO" sz="1400" dirty="0"/>
                        <a:t>Januar</a:t>
                      </a:r>
                      <a:endParaRPr lang="no-NO" sz="1400" dirty="0"/>
                    </a:p>
                  </a:txBody>
                  <a:tcPr/>
                </a:tc>
                <a:tc>
                  <a:txBody>
                    <a:bodyPr/>
                    <a:lstStyle/>
                    <a:p>
                      <a:r>
                        <a:rPr lang="nb-NO" sz="1400" dirty="0"/>
                        <a:t>Vigo åpner for å legge inn ønsker for videregående skole i uke 1. Elevene skal logge seg inn tidlig for å sjekke at alt fungerer. Legg gjerne inn ønsker. Alt kan endres helt fram til fristen for innsøking. Foreldre må se at elevene får logget seg inn og kan legge inn ønsker, slik at vi er sikre på at alt er i orden.</a:t>
                      </a:r>
                    </a:p>
                    <a:p>
                      <a:r>
                        <a:rPr lang="nb-NO" sz="1400" dirty="0"/>
                        <a:t>Messe «Ta Utdanning» fredag 15.januar</a:t>
                      </a:r>
                    </a:p>
                    <a:p>
                      <a:r>
                        <a:rPr lang="nb-NO" sz="1400" dirty="0"/>
                        <a:t>Individuelle samtaler</a:t>
                      </a:r>
                    </a:p>
                    <a:p>
                      <a:r>
                        <a:rPr lang="nb-NO" sz="1400" dirty="0"/>
                        <a:t>Søkehjelp for elever som søker innen 1.februar</a:t>
                      </a:r>
                      <a:endParaRPr lang="no-NO" sz="1400" dirty="0"/>
                    </a:p>
                  </a:txBody>
                  <a:tcPr/>
                </a:tc>
                <a:extLst>
                  <a:ext uri="{0D108BD9-81ED-4DB2-BD59-A6C34878D82A}">
                    <a16:rowId xmlns:a16="http://schemas.microsoft.com/office/drawing/2014/main" val="1130450591"/>
                  </a:ext>
                </a:extLst>
              </a:tr>
              <a:tr h="741636">
                <a:tc>
                  <a:txBody>
                    <a:bodyPr/>
                    <a:lstStyle/>
                    <a:p>
                      <a:r>
                        <a:rPr lang="nb-NO" sz="1400" dirty="0"/>
                        <a:t>Februar</a:t>
                      </a:r>
                      <a:endParaRPr lang="no-NO" sz="1400" dirty="0"/>
                    </a:p>
                  </a:txBody>
                  <a:tcPr/>
                </a:tc>
                <a:tc>
                  <a:txBody>
                    <a:bodyPr/>
                    <a:lstStyle/>
                    <a:p>
                      <a:r>
                        <a:rPr lang="nb-NO" sz="1400" dirty="0"/>
                        <a:t>Individuelle samtaler </a:t>
                      </a:r>
                    </a:p>
                    <a:p>
                      <a:r>
                        <a:rPr lang="nb-NO" sz="1400" dirty="0"/>
                        <a:t>Søkehjelp i klassene og individuelt</a:t>
                      </a:r>
                    </a:p>
                    <a:p>
                      <a:r>
                        <a:rPr lang="nb-NO" sz="1400" dirty="0"/>
                        <a:t>Internfrist: Alle må ha lagt inn søknad før vinterferien! </a:t>
                      </a:r>
                      <a:endParaRPr lang="no-NO" sz="1400" dirty="0"/>
                    </a:p>
                  </a:txBody>
                  <a:tcPr/>
                </a:tc>
                <a:extLst>
                  <a:ext uri="{0D108BD9-81ED-4DB2-BD59-A6C34878D82A}">
                    <a16:rowId xmlns:a16="http://schemas.microsoft.com/office/drawing/2014/main" val="3104565990"/>
                  </a:ext>
                </a:extLst>
              </a:tr>
              <a:tr h="356688">
                <a:tc>
                  <a:txBody>
                    <a:bodyPr/>
                    <a:lstStyle/>
                    <a:p>
                      <a:r>
                        <a:rPr lang="nb-NO" sz="1400" dirty="0"/>
                        <a:t>Mars</a:t>
                      </a:r>
                      <a:endParaRPr lang="no-NO" sz="1400" dirty="0"/>
                    </a:p>
                  </a:txBody>
                  <a:tcPr/>
                </a:tc>
                <a:tc>
                  <a:txBody>
                    <a:bodyPr/>
                    <a:lstStyle/>
                    <a:p>
                      <a:r>
                        <a:rPr lang="nb-NO" sz="1400" dirty="0"/>
                        <a:t>1.Mars siste frist!  – Alle elevene har søkt videregående skole</a:t>
                      </a:r>
                      <a:endParaRPr lang="no-NO" sz="1400" dirty="0"/>
                    </a:p>
                  </a:txBody>
                  <a:tcPr/>
                </a:tc>
                <a:extLst>
                  <a:ext uri="{0D108BD9-81ED-4DB2-BD59-A6C34878D82A}">
                    <a16:rowId xmlns:a16="http://schemas.microsoft.com/office/drawing/2014/main" val="276723807"/>
                  </a:ext>
                </a:extLst>
              </a:tr>
            </a:tbl>
          </a:graphicData>
        </a:graphic>
      </p:graphicFrame>
    </p:spTree>
    <p:extLst>
      <p:ext uri="{BB962C8B-B14F-4D97-AF65-F5344CB8AC3E}">
        <p14:creationId xmlns:p14="http://schemas.microsoft.com/office/powerpoint/2010/main" val="3753112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173CAD69-092B-A7E9-E408-C7D1417B4468}"/>
              </a:ext>
            </a:extLst>
          </p:cNvPr>
          <p:cNvSpPr txBox="1"/>
          <p:nvPr/>
        </p:nvSpPr>
        <p:spPr>
          <a:xfrm>
            <a:off x="1219199" y="335845"/>
            <a:ext cx="8266546" cy="6463308"/>
          </a:xfrm>
          <a:prstGeom prst="rect">
            <a:avLst/>
          </a:prstGeom>
          <a:noFill/>
        </p:spPr>
        <p:txBody>
          <a:bodyPr wrap="square" rtlCol="0">
            <a:spAutoFit/>
          </a:bodyPr>
          <a:lstStyle/>
          <a:p>
            <a:r>
              <a:rPr lang="nb-NO" b="1" dirty="0">
                <a:solidFill>
                  <a:schemeClr val="bg1"/>
                </a:solidFill>
              </a:rPr>
              <a:t>Foreldrene er de viktigste rådgiverne!</a:t>
            </a:r>
          </a:p>
          <a:p>
            <a:endParaRPr lang="nb-NO" b="1" dirty="0">
              <a:solidFill>
                <a:schemeClr val="bg1"/>
              </a:solidFill>
            </a:endParaRPr>
          </a:p>
          <a:p>
            <a:r>
              <a:rPr lang="nb-NO" b="1" dirty="0">
                <a:solidFill>
                  <a:schemeClr val="bg1"/>
                </a:solidFill>
              </a:rPr>
              <a:t>Her er noen verktøy:</a:t>
            </a:r>
          </a:p>
          <a:p>
            <a:endParaRPr lang="nb-NO" b="1" dirty="0">
              <a:solidFill>
                <a:schemeClr val="bg1"/>
              </a:solidFill>
            </a:endParaRPr>
          </a:p>
          <a:p>
            <a:r>
              <a:rPr lang="nb-NO" b="1" dirty="0">
                <a:solidFill>
                  <a:schemeClr val="bg1"/>
                </a:solidFill>
              </a:rPr>
              <a:t>- Foreldre sier de ikke påvirker barnas utdanningsvalg, men stemmer det? </a:t>
            </a:r>
          </a:p>
          <a:p>
            <a:r>
              <a:rPr lang="no-NO" sz="180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 </a:t>
            </a:r>
            <a:r>
              <a:rPr lang="nb-NO" sz="1800" u="sng"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hlinkClick r:id="rId2"/>
              </a:rPr>
              <a:t>https://www.youtube.com/watch?v=0BZliyn92R0</a:t>
            </a:r>
            <a:endParaRPr lang="nb-NO" b="1" dirty="0">
              <a:solidFill>
                <a:schemeClr val="bg1"/>
              </a:solidFill>
            </a:endParaRPr>
          </a:p>
          <a:p>
            <a:endParaRPr lang="nb-NO" b="1" dirty="0">
              <a:solidFill>
                <a:schemeClr val="bg1"/>
              </a:solidFill>
            </a:endParaRPr>
          </a:p>
          <a:p>
            <a:r>
              <a:rPr lang="nb-NO" b="1" dirty="0">
                <a:solidFill>
                  <a:schemeClr val="bg1"/>
                </a:solidFill>
              </a:rPr>
              <a:t>- Tips til foreldre fra utdanning.no: </a:t>
            </a:r>
          </a:p>
          <a:p>
            <a:r>
              <a:rPr lang="nb-NO" sz="1800" u="sng"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hlinkClick r:id="rId3"/>
              </a:rPr>
              <a:t>https://utdanning.no/tema/tips_til_foreldre_og_foresatte</a:t>
            </a:r>
            <a:endParaRPr lang="nb-NO" sz="1800" u="sng"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endParaRPr>
          </a:p>
          <a:p>
            <a:endParaRPr lang="nb-NO" u="sng" dirty="0">
              <a:solidFill>
                <a:srgbClr val="4472C4"/>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buFontTx/>
              <a:buChar char="-"/>
            </a:pPr>
            <a:r>
              <a:rPr lang="nb-NO"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Behov for arbeidskraft i Agder regionen:</a:t>
            </a:r>
          </a:p>
          <a:p>
            <a:pPr marL="285750" indent="-285750">
              <a:buFontTx/>
              <a:buChar char="-"/>
            </a:pPr>
            <a:endParaRPr lang="nb-NO"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nb-NO"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NHO Agder: </a:t>
            </a:r>
            <a:r>
              <a:rPr lang="no-NO" sz="18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4"/>
              </a:rPr>
              <a:t>https://youtu.be/QPILNPB2DZY</a:t>
            </a:r>
            <a:endParaRPr lang="nb-NO" sz="1800" u="sng" dirty="0">
              <a:solidFill>
                <a:srgbClr val="467886"/>
              </a:solidFill>
              <a:effectLst/>
              <a:latin typeface="Aptos" panose="020B0004020202020204" pitchFamily="34" charset="0"/>
              <a:ea typeface="Aptos" panose="020B0004020202020204" pitchFamily="34" charset="0"/>
              <a:cs typeface="Aptos" panose="020B0004020202020204" pitchFamily="34" charset="0"/>
            </a:endParaRPr>
          </a:p>
          <a:p>
            <a:r>
              <a:rPr lang="nb-NO"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NAV Agder: </a:t>
            </a:r>
            <a:r>
              <a:rPr lang="no-NO" sz="18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5"/>
              </a:rPr>
              <a:t>https://youtu.be/4w6pdq60Rmo</a:t>
            </a:r>
            <a:endParaRPr lang="nb-NO"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no-NO" sz="1800" dirty="0">
              <a:effectLst/>
              <a:latin typeface="Calibri" panose="020F0502020204030204" pitchFamily="34" charset="0"/>
              <a:ea typeface="Calibri" panose="020F0502020204030204" pitchFamily="34" charset="0"/>
              <a:cs typeface="Times New Roman" panose="02020603050405020304" pitchFamily="18" charset="0"/>
            </a:endParaRPr>
          </a:p>
          <a:p>
            <a:r>
              <a:rPr lang="nb-NO"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Sjekk ut hjemmesidene til de videregående skolene i Kristiansand</a:t>
            </a:r>
          </a:p>
          <a:p>
            <a:endParaRPr lang="nb-NO"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nb-NO" dirty="0">
                <a:solidFill>
                  <a:schemeClr val="bg1"/>
                </a:solidFill>
                <a:latin typeface="Calibri" panose="020F0502020204030204" pitchFamily="34" charset="0"/>
                <a:ea typeface="Calibri" panose="020F0502020204030204" pitchFamily="34" charset="0"/>
                <a:cs typeface="Times New Roman" panose="02020603050405020304" pitchFamily="18" charset="0"/>
              </a:rPr>
              <a:t>Nettressurser:</a:t>
            </a:r>
          </a:p>
          <a:p>
            <a:r>
              <a:rPr lang="nb-NO"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nb-NO"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hlinkClick r:id="rId6"/>
              </a:rPr>
              <a:t>Utdanning.no</a:t>
            </a:r>
            <a:endParaRPr lang="nb-NO"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nb-NO"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nb-NO" dirty="0">
                <a:solidFill>
                  <a:schemeClr val="bg1"/>
                </a:solidFill>
                <a:latin typeface="Calibri" panose="020F0502020204030204" pitchFamily="34" charset="0"/>
                <a:ea typeface="Calibri" panose="020F0502020204030204" pitchFamily="34" charset="0"/>
                <a:cs typeface="Times New Roman" panose="02020603050405020304" pitchFamily="18" charset="0"/>
                <a:hlinkClick r:id="rId7"/>
              </a:rPr>
              <a:t>vilbli.no</a:t>
            </a:r>
            <a:endParaRPr lang="nb-NO"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endParaRPr lang="nb-NO" b="1" dirty="0">
              <a:solidFill>
                <a:schemeClr val="bg1"/>
              </a:solidFill>
            </a:endParaRPr>
          </a:p>
          <a:p>
            <a:r>
              <a:rPr lang="nb-NO" b="1" dirty="0">
                <a:solidFill>
                  <a:schemeClr val="bg1"/>
                </a:solidFill>
              </a:rPr>
              <a:t>Ta kontakt med rådgiver på Oddemarka hvis det er noe dere lurer på!</a:t>
            </a:r>
          </a:p>
          <a:p>
            <a:endParaRPr lang="nb-NO" b="1" dirty="0">
              <a:solidFill>
                <a:schemeClr val="bg1"/>
              </a:solidFill>
            </a:endParaRPr>
          </a:p>
        </p:txBody>
      </p:sp>
    </p:spTree>
    <p:extLst>
      <p:ext uri="{BB962C8B-B14F-4D97-AF65-F5344CB8AC3E}">
        <p14:creationId xmlns:p14="http://schemas.microsoft.com/office/powerpoint/2010/main" val="321371330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b04c18ce-fe49-4383-8235-47f395f07474}" enabled="0" method="" siteId="{b04c18ce-fe49-4383-8235-47f395f07474}" removed="1"/>
</clbl:labelList>
</file>

<file path=docProps/app.xml><?xml version="1.0" encoding="utf-8"?>
<Properties xmlns="http://schemas.openxmlformats.org/officeDocument/2006/extended-properties" xmlns:vt="http://schemas.openxmlformats.org/officeDocument/2006/docPropsVTypes">
  <TotalTime>1905</TotalTime>
  <Words>349</Words>
  <Application>Microsoft Office PowerPoint</Application>
  <PresentationFormat>Widescreen</PresentationFormat>
  <Paragraphs>52</Paragraphs>
  <Slides>2</Slides>
  <Notes>1</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2</vt:i4>
      </vt:variant>
    </vt:vector>
  </HeadingPairs>
  <TitlesOfParts>
    <vt:vector size="7" baseType="lpstr">
      <vt:lpstr>Aptos</vt:lpstr>
      <vt:lpstr>Arial</vt:lpstr>
      <vt:lpstr>Calibri</vt:lpstr>
      <vt:lpstr>Calibri Light</vt:lpstr>
      <vt:lpstr>Office-tema</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Lars Erik Herseth</dc:creator>
  <cp:lastModifiedBy>Lars Erik Herseth</cp:lastModifiedBy>
  <cp:revision>6</cp:revision>
  <dcterms:created xsi:type="dcterms:W3CDTF">2022-08-24T12:19:35Z</dcterms:created>
  <dcterms:modified xsi:type="dcterms:W3CDTF">2026-08-25T07:06:32Z</dcterms:modified>
</cp:coreProperties>
</file>